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703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000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996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224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058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448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478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4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492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412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898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1741F-7098-4C8E-B15F-AD061CF43CE1}" type="datetimeFigureOut">
              <a:rPr lang="de-CH" smtClean="0"/>
              <a:t>07.01.16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407B-98A8-484A-987E-D8FAB8FE08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897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https://5b-country-studies.wikispaces.com/file/view/England_word_flag_2.JPG/141675081/England_word_fla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2103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7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42" name="Picture 2" descr="http://static.cosmiq.de/data/question/de/e32/d2/e32d2438c725fdb0ef4767f223247ef0_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" y="-1"/>
            <a:ext cx="9112759" cy="68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1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§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266" name="Picture 2" descr="http://www.quirinusbandandbuglecorps.de/images/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4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 descr="http://static.fjcdn.com/pictures/Typical+england+title_d0308a_3641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840760" cy="37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3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074" name="Picture 2" descr="http://photo.elsoar.com/wp-content/images/Typical-red-English-telephone-booth-in-the-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03" y="476672"/>
            <a:ext cx="9180203" cy="60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7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098" name="Picture 2" descr="https://upload.wikimedia.org/wikipedia/commons/e/e6/1985_Austin_FX4Q_London_ta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404664"/>
            <a:ext cx="909637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6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122" name="Picture 2" descr="http://auswandern-info.com/wp-content/uploads/England-Linksverkehr-WM-Fr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8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146" name="Picture 2" descr="http://www.geo.de/reisen/community/bild/regular/459857/London-Pillar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1559"/>
            <a:ext cx="5244455" cy="68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2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170" name="Picture 2" descr="http://media.gizmodo.co.uk/wp-content/uploads/2014/01/fish-and-ch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396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4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194" name="Picture 2" descr="http://papyrus.greenville.edu/wp-content/uploads/2014/04/satin-moon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586"/>
            <a:ext cx="9137089" cy="60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7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218" name="Picture 2" descr="http://f.blick.ch/img/incoming/origs2840040/6556368181-w644-h960/sunburn-pictures-dumpaday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739"/>
            <a:ext cx="6030838" cy="68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4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Bildschirmpräsentation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</dc:creator>
  <cp:lastModifiedBy>ChForrer</cp:lastModifiedBy>
  <cp:revision>3</cp:revision>
  <dcterms:created xsi:type="dcterms:W3CDTF">2016-01-06T13:50:55Z</dcterms:created>
  <dcterms:modified xsi:type="dcterms:W3CDTF">2016-01-07T12:20:47Z</dcterms:modified>
</cp:coreProperties>
</file>